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Inf-post MI.JPG" descr="Inf-post M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"/>
            <a:ext cx="24384000" cy="1341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46 years old lad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46 years old lady</a:t>
            </a:r>
          </a:p>
          <a:p>
            <a:pPr/>
            <a:r>
              <a:t>Dyspnea of excercise and Palpitation from 6 mo ago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e had successful pregnancy 3 mo ag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 had successful pregnancy 3 mo ago</a:t>
            </a:r>
          </a:p>
          <a:p>
            <a:pPr/>
            <a:r>
              <a:t>No DM, No HTN</a:t>
            </a:r>
          </a:p>
          <a:p>
            <a:pPr/>
            <a:r>
              <a:t>No Drug</a:t>
            </a:r>
          </a:p>
          <a:p>
            <a:pPr/>
            <a:r>
              <a:t>No smoker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BP: 120/80 mmH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BP: 120/80 mmHg</a:t>
            </a:r>
          </a:p>
          <a:p>
            <a:pPr/>
            <a:r>
              <a:t>HR: Irregular 120 bpm</a:t>
            </a:r>
          </a:p>
          <a:p>
            <a:pPr/>
            <a:r>
              <a:t>JVD</a:t>
            </a:r>
          </a:p>
          <a:p>
            <a:pPr/>
            <a:r>
              <a:t>Heart: Tachycardia, Loud S2 (P2), 2/6 PMI diastolic murmur</a:t>
            </a:r>
          </a:p>
          <a:p>
            <a:pPr/>
            <a:r>
              <a:t>Lung: 2/6 basal rales</a:t>
            </a:r>
          </a:p>
          <a:p>
            <a:pPr/>
            <a:r>
              <a:t>2+ Pitting edema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MS.jpeg" descr="M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603" y="620137"/>
            <a:ext cx="21360794" cy="11530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cxr.jpg" descr="cx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0024" y="110538"/>
            <a:ext cx="15599637" cy="13494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65 years old man Presented with acute onset retrosternal chest pai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65 years old man Presented with acute onset retrosternal chest pain.</a:t>
            </a:r>
          </a:p>
          <a:p>
            <a:pPr/>
            <a:r>
              <a:t>His Pain not relieved with resting.</a:t>
            </a:r>
          </a:p>
          <a:p>
            <a:pPr/>
            <a:r>
              <a:t>He has Diaphoresis and one episode of vomiting.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P: 155/95 mmH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BP: 155/95 mmHg.  </a:t>
            </a:r>
          </a:p>
          <a:p>
            <a:pPr/>
            <a:r>
              <a:t>HR: 110 bpm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